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7.jpeg" ContentType="image/jpeg"/>
  <Override PartName="/ppt/media/image1.png" ContentType="image/png"/>
  <Override PartName="/ppt/media/image4.jpeg" ContentType="image/jpeg"/>
  <Override PartName="/ppt/media/image2.png" ContentType="image/png"/>
  <Override PartName="/ppt/media/image3.jpeg" ContentType="image/jpeg"/>
  <Override PartName="/ppt/media/image5.jpeg" ContentType="image/jpeg"/>
  <Override PartName="/ppt/media/image6.jpeg" ContentType="image/jpe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14320" y="173232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14960" y="173232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913680" y="385236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14320" y="385236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14960" y="385236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449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14320" y="173232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14960" y="173232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913680" y="385236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14320" y="385236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14960" y="3852360"/>
            <a:ext cx="333360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449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e3e3e3"/>
                </a:solidFill>
                <a:latin typeface="Calisto MT"/>
              </a:rPr>
              <a:t>Образец заголовка</a:t>
            </a:r>
            <a:endParaRPr b="0" lang="en-US" sz="54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F9105B2-7FCF-41F0-8C54-3B1BF16446AF}" type="datetime">
              <a:rPr b="0" lang="ru-RU" sz="1000" spc="-1" strike="noStrike">
                <a:solidFill>
                  <a:srgbClr val="f2f2f2"/>
                </a:solidFill>
                <a:latin typeface="Calisto MT"/>
              </a:rPr>
              <a:t>12.5.20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E6550B7-7FCB-45C2-9D94-AD7755B8881C}" type="slidenum">
              <a:rPr b="0" lang="ru-RU" sz="1000" spc="-1" strike="noStrike">
                <a:solidFill>
                  <a:srgbClr val="f2f2f2"/>
                </a:solidFill>
                <a:latin typeface="Calisto MT"/>
              </a:rPr>
              <a:t>&lt;номер&gt;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Для правки структуры щёлкните мышью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latin typeface="Calisto MT"/>
              </a:rPr>
              <a:t>Второй уровень структуры</a:t>
            </a:r>
            <a:endParaRPr b="0" lang="en-US" sz="1600" spc="-1" strike="noStrike">
              <a:solidFill>
                <a:srgbClr val="e3e3e3"/>
              </a:solidFill>
              <a:latin typeface="Calisto MT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Третий уровень структуры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Четвёртый уровень структуры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Пятый уровень структуры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Шестой уровень структуры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Седьмой уровень структуры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Образец заголовка</a:t>
            </a:r>
            <a:endParaRPr b="0" lang="en-US" sz="40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/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Образец текста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1" marL="720000" indent="-269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800" spc="-1" strike="noStrike">
                <a:solidFill>
                  <a:srgbClr val="e3e3e3"/>
                </a:solidFill>
                <a:latin typeface="Calisto MT"/>
              </a:rPr>
              <a:t>Второй уровень</a:t>
            </a:r>
            <a:endParaRPr b="0" lang="en-US" sz="1800" spc="-1" strike="noStrike">
              <a:solidFill>
                <a:srgbClr val="e3e3e3"/>
              </a:solidFill>
              <a:latin typeface="Calisto MT"/>
            </a:endParaRPr>
          </a:p>
          <a:p>
            <a:pPr lvl="2" marL="1026000" indent="-21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e3e3e3"/>
                </a:solidFill>
                <a:latin typeface="Calisto MT"/>
              </a:rPr>
              <a:t>Третий уровень</a:t>
            </a:r>
            <a:endParaRPr b="0" lang="en-US" sz="1600" spc="-1" strike="noStrike">
              <a:solidFill>
                <a:srgbClr val="e3e3e3"/>
              </a:solidFill>
              <a:latin typeface="Calisto MT"/>
            </a:endParaRPr>
          </a:p>
          <a:p>
            <a:pPr lvl="3" marL="1386000" indent="-21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Четвертый уровень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  <a:p>
            <a:pPr lvl="4" marL="1674000" indent="-21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Пятый уровень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0652691-2299-4CD9-9411-5DE1C8CA4D90}" type="datetime">
              <a:rPr b="0" lang="ru-RU" sz="1000" spc="-1" strike="noStrike">
                <a:solidFill>
                  <a:srgbClr val="f2f2f2"/>
                </a:solidFill>
                <a:latin typeface="Calisto MT"/>
              </a:rPr>
              <a:t>12.5.20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86C91C0-9B37-4693-B480-22E39BE4123E}" type="slidenum">
              <a:rPr b="0" lang="ru-RU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ru-RU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fff450"/>
                </a:solidFill>
                <a:latin typeface="Calisto MT"/>
              </a:rPr>
              <a:t>WEB-сервер</a:t>
            </a:r>
            <a:br/>
            <a:r>
              <a:rPr b="0" lang="en-US" sz="5400" spc="-1" strike="noStrike">
                <a:solidFill>
                  <a:srgbClr val="fff450"/>
                </a:solidFill>
                <a:latin typeface="Calisto MT"/>
              </a:rPr>
              <a:t> Библиотека</a:t>
            </a:r>
            <a:endParaRPr b="0" lang="en-US" sz="5400" spc="-1" strike="noStrike">
              <a:solidFill>
                <a:srgbClr val="fff450"/>
              </a:solidFill>
              <a:latin typeface="Calisto MT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9853920" y="4926600"/>
            <a:ext cx="1954080" cy="1841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ru-RU" sz="2000" spc="-1" strike="noStrike">
                <a:solidFill>
                  <a:srgbClr val="fff450"/>
                </a:solidFill>
                <a:latin typeface="Calisto MT"/>
              </a:rPr>
              <a:t>Выполнил:</a:t>
            </a:r>
            <a:endParaRPr b="0" lang="ru-RU" sz="2000" spc="-1" strike="noStrike">
              <a:solidFill>
                <a:srgbClr val="fff45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ru-RU" sz="2000" spc="-1" strike="noStrike">
                <a:solidFill>
                  <a:srgbClr val="fff450"/>
                </a:solidFill>
                <a:latin typeface="Calisto MT"/>
              </a:rPr>
              <a:t>Никешин Евгений 9им</a:t>
            </a:r>
            <a:endParaRPr b="0" lang="ru-RU" sz="2000" spc="-1" strike="noStrike">
              <a:solidFill>
                <a:srgbClr val="fff450"/>
              </a:solid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450"/>
                </a:solidFill>
                <a:latin typeface="Calisto MT"/>
              </a:rPr>
              <a:t>Идея проекта</a:t>
            </a:r>
            <a:endParaRPr b="0" lang="en-US" sz="4000" spc="-1" strike="noStrike">
              <a:solidFill>
                <a:srgbClr val="fff450"/>
              </a:solidFill>
              <a:latin typeface="Calisto MT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Проект создан для удобного хранения книг на удалённом web-сервере, которые распределяются по спискам, что позволяет организовать файлы и произведения, что также позволяет хранить копию файла на удалённом ресурсе.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518760" y="61380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450"/>
                </a:solidFill>
                <a:latin typeface="Calisto MT"/>
              </a:rPr>
              <a:t>Используемые Библиотеки</a:t>
            </a:r>
            <a:endParaRPr b="0" lang="en-US" sz="4000" spc="-1" strike="noStrike">
              <a:solidFill>
                <a:srgbClr val="fff450"/>
              </a:solidFill>
              <a:latin typeface="Calisto M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Для написания серверной составляющей понадобились такие библиотеки как: </a:t>
            </a:r>
            <a:endParaRPr b="0" lang="en-US" sz="2000" spc="-1" strike="noStrike">
              <a:solidFill>
                <a:srgbClr val="fff450"/>
              </a:solidFill>
              <a:latin typeface="Calisto MT"/>
            </a:endParaRPr>
          </a:p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json-для работы с файлами, </a:t>
            </a:r>
            <a:endParaRPr b="0" lang="en-US" sz="2000" spc="-1" strike="noStrike">
              <a:solidFill>
                <a:srgbClr val="fff450"/>
              </a:solidFill>
              <a:latin typeface="Calisto MT"/>
            </a:endParaRPr>
          </a:p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Flask-основа сервера, </a:t>
            </a:r>
            <a:endParaRPr b="0" lang="en-US" sz="2000" spc="-1" strike="noStrike">
              <a:solidFill>
                <a:srgbClr val="fff450"/>
              </a:solidFill>
              <a:latin typeface="Calisto MT"/>
            </a:endParaRPr>
          </a:p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hashlib-для безопасного хранения паролей, </a:t>
            </a:r>
            <a:endParaRPr b="0" lang="en-US" sz="2000" spc="-1" strike="noStrike">
              <a:solidFill>
                <a:srgbClr val="fff450"/>
              </a:solidFill>
              <a:latin typeface="Calisto MT"/>
            </a:endParaRPr>
          </a:p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flask_wtf и wtforms для создания шаблонов и их форматирования, </a:t>
            </a:r>
            <a:endParaRPr b="0" lang="en-US" sz="2000" spc="-1" strike="noStrike">
              <a:solidFill>
                <a:srgbClr val="fff450"/>
              </a:solidFill>
              <a:latin typeface="Calisto MT"/>
            </a:endParaRPr>
          </a:p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sqlite-для создания базы данных</a:t>
            </a:r>
            <a:endParaRPr b="0" lang="en-US" sz="2000" spc="-1" strike="noStrike">
              <a:solidFill>
                <a:srgbClr val="fff450"/>
              </a:solidFill>
              <a:latin typeface="Calisto MT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450"/>
                </a:solidFill>
                <a:latin typeface="Calisto MT"/>
              </a:rPr>
              <a:t>Классы</a:t>
            </a:r>
            <a:endParaRPr b="0" lang="en-US" sz="4000" spc="-1" strike="noStrike">
              <a:solidFill>
                <a:srgbClr val="fff450"/>
              </a:solidFill>
              <a:latin typeface="Calisto MT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Класс пользователей для хранения информации о пользователях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Класс книг, для хранения информации о книгах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450"/>
                </a:solidFill>
                <a:latin typeface="Calisto MT"/>
              </a:rPr>
              <a:t>Заключение</a:t>
            </a:r>
            <a:endParaRPr b="0" lang="en-US" sz="4000" spc="-1" strike="noStrike">
              <a:solidFill>
                <a:srgbClr val="fff450"/>
              </a:solidFill>
              <a:latin typeface="Calisto MT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450"/>
                </a:solidFill>
                <a:latin typeface="Calisto MT"/>
              </a:rPr>
              <a:t>В дальнейшем можно добавить адаптивность сайта, поиск информации по isbn(при наличии), разбитие и поиск по жанрам, более удобную навигацию, взаимодействия между пользователей с правами простого пользователя.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TM04033929[[fn=Грифель]]</Template>
  <TotalTime>36</TotalTime>
  <Application>LibreOffice/6.0.2.1$Windows_X86_64 LibreOffice_project/f7f06a8f319e4b62f9bc5095aa112a65d2f3ac89</Application>
  <Words>195</Words>
  <Paragraphs>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2019-04-03T16:19:18Z</dcterms:created>
  <dc:creator>Qweaper</dc:creator>
  <dc:description/>
  <dc:language>ru-RU</dc:language>
  <cp:lastModifiedBy/>
  <dcterms:modified xsi:type="dcterms:W3CDTF">2020-05-12T23:36:14Z</dcterms:modified>
  <cp:revision>7</cp:revision>
  <dc:subject/>
  <dc:title>Проект web-сервер Онлайн библиотека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